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"/>
  </p:notesMasterIdLst>
  <p:sldIdLst>
    <p:sldId id="258" r:id="rId2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82" autoAdjust="0"/>
  </p:normalViewPr>
  <p:slideViewPr>
    <p:cSldViewPr>
      <p:cViewPr varScale="1">
        <p:scale>
          <a:sx n="70" d="100"/>
          <a:sy n="70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371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371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412685A9-0AB8-4278-8335-65BC4BB3B3F1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1" y="4689475"/>
            <a:ext cx="5438775" cy="4443413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371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371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F5C8184D-8C61-443D-A2BE-ED7D67D63F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01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8184D-8C61-443D-A2BE-ED7D67D63FD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732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239C4FF-19CD-4D40-B057-3DDC8F31800B}" type="datetimeFigureOut">
              <a:rPr lang="cs-CZ" smtClean="0"/>
              <a:t>4. 12. 2016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4CBC794-89EF-4C8F-B563-EF6473D1355C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980728"/>
            <a:ext cx="7704856" cy="49859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2400" b="1" dirty="0" smtClean="0">
                <a:ln w="11430"/>
                <a:solidFill>
                  <a:schemeClr val="tx2">
                    <a:lumMod val="1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Základní škola a Mateřská škola Hradištko</a:t>
            </a:r>
          </a:p>
          <a:p>
            <a:pPr algn="ctr"/>
            <a:endParaRPr lang="cs-CZ" sz="2400" b="1" dirty="0" smtClean="0">
              <a:ln w="11430"/>
              <a:solidFill>
                <a:schemeClr val="tx2">
                  <a:lumMod val="1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cs-CZ" b="1" dirty="0" smtClean="0">
                <a:ln w="11430"/>
                <a:solidFill>
                  <a:schemeClr val="tx2">
                    <a:lumMod val="1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Srdečně zve na vánoční vystoupení žáků a dětí</a:t>
            </a:r>
          </a:p>
          <a:p>
            <a:pPr algn="ctr"/>
            <a:endParaRPr lang="cs-CZ" sz="2400" b="1" dirty="0">
              <a:ln w="11430"/>
              <a:solidFill>
                <a:schemeClr val="tx2">
                  <a:lumMod val="1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cs-CZ" sz="6000" b="1" dirty="0" smtClean="0">
                <a:ln w="11430"/>
                <a:solidFill>
                  <a:schemeClr val="tx2">
                    <a:lumMod val="1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BLEŠÁK FEŠÁK</a:t>
            </a:r>
          </a:p>
          <a:p>
            <a:pPr algn="ctr"/>
            <a:r>
              <a:rPr lang="cs-CZ" sz="2800" b="1" dirty="0" smtClean="0">
                <a:ln w="11430"/>
                <a:solidFill>
                  <a:schemeClr val="tx2">
                    <a:lumMod val="1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DIVADELNÍ HRA</a:t>
            </a:r>
          </a:p>
          <a:p>
            <a:pPr algn="ctr"/>
            <a:endParaRPr lang="cs-CZ" sz="2800" b="1" dirty="0" smtClean="0">
              <a:ln w="11430"/>
              <a:solidFill>
                <a:schemeClr val="tx2">
                  <a:lumMod val="1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cs-CZ" sz="4000" b="1" dirty="0" smtClean="0">
                <a:ln w="11430"/>
                <a:solidFill>
                  <a:schemeClr val="tx2">
                    <a:lumMod val="1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21.PROSINCE 2016 OD 18.00 hod</a:t>
            </a:r>
          </a:p>
          <a:p>
            <a:pPr algn="ctr"/>
            <a:r>
              <a:rPr lang="cs-CZ" sz="4000" b="1" dirty="0" smtClean="0">
                <a:ln w="11430"/>
                <a:solidFill>
                  <a:schemeClr val="tx2">
                    <a:lumMod val="1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Hostinec U </a:t>
            </a:r>
            <a:r>
              <a:rPr lang="cs-CZ" sz="4000" b="1" dirty="0" err="1" smtClean="0">
                <a:ln w="11430"/>
                <a:solidFill>
                  <a:schemeClr val="tx2">
                    <a:lumMod val="1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Kocánků</a:t>
            </a:r>
            <a:endParaRPr lang="cs-CZ" sz="4000" b="1" dirty="0" smtClean="0">
              <a:ln w="11430"/>
              <a:solidFill>
                <a:schemeClr val="tx2">
                  <a:lumMod val="1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cs-CZ" sz="3200" b="1" dirty="0" smtClean="0">
                <a:ln w="11430"/>
                <a:solidFill>
                  <a:schemeClr val="tx2">
                    <a:lumMod val="1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Vstupné dobrovolné</a:t>
            </a:r>
            <a:endParaRPr lang="cs-CZ" sz="3200" b="1" dirty="0">
              <a:ln w="11430"/>
              <a:solidFill>
                <a:schemeClr val="tx2">
                  <a:lumMod val="1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7" name="Picture 3" descr="C:\Users\skola1\AppData\Local\Microsoft\Windows\Temporary Internet Files\Content.IE5\9RUOGM6A\240px-Plagionotus_arcuatu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302" y="1916832"/>
            <a:ext cx="1544716" cy="223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kola1\AppData\Local\Microsoft\Windows\Temporary Internet Files\Content.IE5\9RUOGM6A\250px-Tagpfauenauge_%28Inachis_io%29_d1_1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1270000" cy="128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3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šky">
  <a:themeElements>
    <a:clrScheme name="Došky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ošky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36</TotalTime>
  <Words>29</Words>
  <Application>Microsoft Office PowerPoint</Application>
  <PresentationFormat>Předvádění na obrazovce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Došky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Kabinet</dc:creator>
  <cp:lastModifiedBy>Kabinet</cp:lastModifiedBy>
  <cp:revision>5</cp:revision>
  <cp:lastPrinted>2016-11-23T17:37:06Z</cp:lastPrinted>
  <dcterms:created xsi:type="dcterms:W3CDTF">2016-11-23T17:02:58Z</dcterms:created>
  <dcterms:modified xsi:type="dcterms:W3CDTF">2016-12-04T20:54:03Z</dcterms:modified>
</cp:coreProperties>
</file>